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9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764704"/>
            <a:ext cx="7163692" cy="593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89" y="836712"/>
            <a:ext cx="795772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908720"/>
            <a:ext cx="832100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908720"/>
            <a:ext cx="7705849" cy="438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836712"/>
            <a:ext cx="7488832" cy="580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980728"/>
            <a:ext cx="789794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9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030" y="1024670"/>
            <a:ext cx="761469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9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2"/>
            <a:ext cx="722539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9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4" y="836712"/>
            <a:ext cx="7920880" cy="463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888170"/>
            <a:ext cx="8502261" cy="372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836712"/>
            <a:ext cx="8064896" cy="382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764704"/>
            <a:ext cx="7560840" cy="573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7" y="764704"/>
            <a:ext cx="798451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908720"/>
            <a:ext cx="914026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4" y="980728"/>
            <a:ext cx="74211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5" y="836712"/>
            <a:ext cx="785143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2024</TotalTime>
  <Words>227</Words>
  <Application>Microsoft Office PowerPoint</Application>
  <PresentationFormat>مخصص</PresentationFormat>
  <Paragraphs>17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162</cp:revision>
  <dcterms:created xsi:type="dcterms:W3CDTF">2018-04-13T17:34:30Z</dcterms:created>
  <dcterms:modified xsi:type="dcterms:W3CDTF">2018-12-22T15:13:05Z</dcterms:modified>
</cp:coreProperties>
</file>